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81" r:id="rId5"/>
    <p:sldId id="282" r:id="rId6"/>
    <p:sldId id="259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8" d="100"/>
          <a:sy n="138" d="100"/>
        </p:scale>
        <p:origin x="-86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379711"/>
          </a:xfrm>
        </p:spPr>
        <p:txBody>
          <a:bodyPr/>
          <a:lstStyle/>
          <a:p>
            <a:r>
              <a:rPr lang="en-US" altLang="ko-KR" sz="2800" dirty="0" smtClean="0"/>
              <a:t>RESOURCEs &amp; Environment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4400" dirty="0" smtClean="0"/>
              <a:t>Ch. 4. SOLAR energy</a:t>
            </a:r>
            <a:endParaRPr lang="ko-KR" altLang="en-US" sz="4400" dirty="0"/>
          </a:p>
        </p:txBody>
      </p:sp>
      <p:sp>
        <p:nvSpPr>
          <p:cNvPr id="4" name="직사각형 3"/>
          <p:cNvSpPr/>
          <p:nvPr/>
        </p:nvSpPr>
        <p:spPr>
          <a:xfrm>
            <a:off x="323528" y="6021288"/>
            <a:ext cx="74137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http://cafe.naver.com/ArticleRead.nhn?clubid=18639531&amp;page=1&amp;menuid=21&amp;boardtype=L&amp;articleid=805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492896"/>
            <a:ext cx="47625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4-1. Water cycle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4-1-1</a:t>
            </a:r>
            <a:r>
              <a:rPr lang="en-US" altLang="ko-KR" sz="3200" dirty="0" smtClean="0"/>
              <a:t>. Water</a:t>
            </a:r>
          </a:p>
          <a:p>
            <a:endParaRPr lang="en-US" altLang="ko-KR" sz="3200" dirty="0" smtClean="0"/>
          </a:p>
          <a:p>
            <a:r>
              <a:rPr lang="en-US" altLang="ko-KR" sz="3200" dirty="0" smtClean="0"/>
              <a:t>H</a:t>
            </a:r>
            <a:r>
              <a:rPr lang="en-US" altLang="ko-KR" sz="3200" baseline="-25000" dirty="0" smtClean="0"/>
              <a:t>2</a:t>
            </a:r>
            <a:r>
              <a:rPr lang="en-US" altLang="ko-KR" sz="3200" dirty="0" smtClean="0"/>
              <a:t>O</a:t>
            </a:r>
          </a:p>
          <a:p>
            <a:endParaRPr lang="en-US" altLang="ko-KR" sz="3200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69" y="4188560"/>
            <a:ext cx="2876550" cy="159067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2141759"/>
            <a:ext cx="5147556" cy="421268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445564" y="651532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http://cft.fis.uc.pt/eef/FisicaI01/fluids/thermo20.htm</a:t>
            </a: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Water on Earth</a:t>
            </a:r>
            <a:endParaRPr lang="en-US" altLang="ko-KR" dirty="0" smtClean="0"/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4" name="Picture 4" descr="ear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2575" y="1778000"/>
            <a:ext cx="2587625" cy="2587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7" descr="CharleyRiverAtYukon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2276475"/>
            <a:ext cx="1920875" cy="1227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1331913" y="3108325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50825" y="2868613"/>
            <a:ext cx="1730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>
                <a:latin typeface="Times New Roman" pitchFamily="18" charset="0"/>
              </a:rPr>
              <a:t>Sea water</a:t>
            </a:r>
          </a:p>
          <a:p>
            <a:r>
              <a:rPr lang="en-US" altLang="ko-KR" sz="2000">
                <a:latin typeface="Times New Roman" pitchFamily="18" charset="0"/>
              </a:rPr>
              <a:t>(1.37*10</a:t>
            </a:r>
            <a:r>
              <a:rPr lang="en-US" altLang="ko-KR" sz="2000" baseline="30000">
                <a:latin typeface="Times New Roman" pitchFamily="18" charset="0"/>
              </a:rPr>
              <a:t>9</a:t>
            </a:r>
            <a:r>
              <a:rPr lang="en-US" altLang="ko-KR" sz="2000">
                <a:latin typeface="Times New Roman" pitchFamily="18" charset="0"/>
              </a:rPr>
              <a:t> km</a:t>
            </a:r>
            <a:r>
              <a:rPr lang="en-US" altLang="ko-KR" sz="2000" baseline="30000">
                <a:latin typeface="Times New Roman" pitchFamily="18" charset="0"/>
              </a:rPr>
              <a:t>3</a:t>
            </a:r>
            <a:r>
              <a:rPr lang="en-US" altLang="ko-KR" sz="2000">
                <a:latin typeface="Times New Roman" pitchFamily="18" charset="0"/>
              </a:rPr>
              <a:t>)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987675" y="1597025"/>
            <a:ext cx="0" cy="574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2987675" y="1597025"/>
            <a:ext cx="19446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911725" y="1376363"/>
            <a:ext cx="1865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>
                <a:latin typeface="Times New Roman" pitchFamily="18" charset="0"/>
              </a:rPr>
              <a:t>Terrestrial water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148263" y="1844675"/>
            <a:ext cx="278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Surface water (2.3*10</a:t>
            </a:r>
            <a:r>
              <a:rPr lang="en-US" altLang="ko-KR" baseline="30000">
                <a:latin typeface="Times New Roman" pitchFamily="18" charset="0"/>
              </a:rPr>
              <a:t>5</a:t>
            </a:r>
            <a:r>
              <a:rPr lang="en-US" altLang="ko-KR">
                <a:latin typeface="Times New Roman" pitchFamily="18" charset="0"/>
              </a:rPr>
              <a:t> km</a:t>
            </a:r>
            <a:r>
              <a:rPr lang="en-US" altLang="ko-KR" baseline="30000">
                <a:latin typeface="Times New Roman" pitchFamily="18" charset="0"/>
              </a:rPr>
              <a:t>3</a:t>
            </a:r>
            <a:r>
              <a:rPr lang="en-US" altLang="ko-KR">
                <a:latin typeface="Times New Roman" pitchFamily="18" charset="0"/>
              </a:rPr>
              <a:t>)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268913" y="3789363"/>
            <a:ext cx="2730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Groundwater (8.4*10</a:t>
            </a:r>
            <a:r>
              <a:rPr lang="en-US" altLang="ko-KR" baseline="30000">
                <a:latin typeface="Times New Roman" pitchFamily="18" charset="0"/>
              </a:rPr>
              <a:t>6</a:t>
            </a:r>
            <a:r>
              <a:rPr lang="en-US" altLang="ko-KR">
                <a:latin typeface="Times New Roman" pitchFamily="18" charset="0"/>
              </a:rPr>
              <a:t> km</a:t>
            </a:r>
            <a:r>
              <a:rPr lang="en-US" altLang="ko-KR" baseline="30000">
                <a:latin typeface="Times New Roman" pitchFamily="18" charset="0"/>
              </a:rPr>
              <a:t>3</a:t>
            </a:r>
            <a:r>
              <a:rPr lang="en-US" altLang="ko-KR">
                <a:latin typeface="Times New Roman" pitchFamily="18" charset="0"/>
              </a:rPr>
              <a:t>)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843213" y="4076700"/>
            <a:ext cx="0" cy="10810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2124075" y="5084763"/>
            <a:ext cx="1958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>
                <a:latin typeface="Times New Roman" pitchFamily="18" charset="0"/>
              </a:rPr>
              <a:t>Glacier/Ice/Snow</a:t>
            </a:r>
          </a:p>
          <a:p>
            <a:r>
              <a:rPr lang="en-US" altLang="ko-KR" sz="2000">
                <a:latin typeface="Times New Roman" pitchFamily="18" charset="0"/>
              </a:rPr>
              <a:t>(2.9*10</a:t>
            </a:r>
            <a:r>
              <a:rPr lang="en-US" altLang="ko-KR" sz="2000" baseline="30000">
                <a:latin typeface="Times New Roman" pitchFamily="18" charset="0"/>
              </a:rPr>
              <a:t>7</a:t>
            </a:r>
            <a:r>
              <a:rPr lang="en-US" altLang="ko-KR" sz="2000">
                <a:latin typeface="Times New Roman" pitchFamily="18" charset="0"/>
              </a:rPr>
              <a:t> km</a:t>
            </a:r>
            <a:r>
              <a:rPr lang="en-US" altLang="ko-KR" sz="2000" baseline="30000">
                <a:latin typeface="Times New Roman" pitchFamily="18" charset="0"/>
              </a:rPr>
              <a:t>3</a:t>
            </a:r>
            <a:r>
              <a:rPr lang="en-US" altLang="ko-KR" sz="2000">
                <a:latin typeface="Times New Roman" pitchFamily="18" charset="0"/>
              </a:rPr>
              <a:t>)</a:t>
            </a:r>
            <a:endParaRPr lang="en-US" altLang="ko-KR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11188" y="4508500"/>
            <a:ext cx="1603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>
                <a:latin typeface="Times New Roman" pitchFamily="18" charset="0"/>
              </a:rPr>
              <a:t>Vapor</a:t>
            </a:r>
          </a:p>
          <a:p>
            <a:r>
              <a:rPr lang="en-US" altLang="ko-KR" sz="2000">
                <a:latin typeface="Times New Roman" pitchFamily="18" charset="0"/>
              </a:rPr>
              <a:t>(1.3*10</a:t>
            </a:r>
            <a:r>
              <a:rPr lang="en-US" altLang="ko-KR" sz="2000" baseline="30000">
                <a:latin typeface="Times New Roman" pitchFamily="18" charset="0"/>
              </a:rPr>
              <a:t>4</a:t>
            </a:r>
            <a:r>
              <a:rPr lang="en-US" altLang="ko-KR" sz="2000">
                <a:latin typeface="Times New Roman" pitchFamily="18" charset="0"/>
              </a:rPr>
              <a:t> km</a:t>
            </a:r>
            <a:r>
              <a:rPr lang="en-US" altLang="ko-KR" sz="2000" baseline="30000">
                <a:latin typeface="Times New Roman" pitchFamily="18" charset="0"/>
              </a:rPr>
              <a:t>3</a:t>
            </a:r>
            <a:r>
              <a:rPr lang="en-US" altLang="ko-KR" sz="2000">
                <a:latin typeface="Times New Roman" pitchFamily="18" charset="0"/>
              </a:rPr>
              <a:t>)</a:t>
            </a:r>
          </a:p>
        </p:txBody>
      </p:sp>
      <p:pic>
        <p:nvPicPr>
          <p:cNvPr id="16" name="Picture 27" descr="umbagog_lak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276475"/>
            <a:ext cx="1800225" cy="12001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29" descr="groundwater-pump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292600"/>
            <a:ext cx="1143000" cy="166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204913"/>
            <a:ext cx="69342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619672" y="60212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http://water.usgs.gov/edu/watercyclesummary.html</a:t>
            </a:r>
          </a:p>
        </p:txBody>
      </p:sp>
    </p:spTree>
    <p:extLst>
      <p:ext uri="{BB962C8B-B14F-4D97-AF65-F5344CB8AC3E}">
        <p14:creationId xmlns:p14="http://schemas.microsoft.com/office/powerpoint/2010/main" val="147832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4-1-2</a:t>
            </a:r>
            <a:r>
              <a:rPr lang="en-US" altLang="ko-KR" sz="3200" dirty="0" smtClean="0"/>
              <a:t>. </a:t>
            </a:r>
            <a:r>
              <a:rPr lang="en-US" altLang="ko-KR" sz="3200" dirty="0" smtClean="0"/>
              <a:t>Significance of Water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dirty="0"/>
              <a:t>Essential constituents of life forms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dirty="0"/>
              <a:t>Niches for various organisms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dirty="0" smtClean="0"/>
              <a:t>Climate (esp. temperature) </a:t>
            </a:r>
            <a:r>
              <a:rPr lang="en-US" altLang="ko-KR" sz="2800" dirty="0"/>
              <a:t>controller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dirty="0" smtClean="0"/>
              <a:t>Reservoir </a:t>
            </a:r>
            <a:r>
              <a:rPr lang="en-US" altLang="ko-KR" sz="2800" dirty="0"/>
              <a:t>of many invaluable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dirty="0"/>
              <a:t>Transport medium for material cycles</a:t>
            </a:r>
            <a:endParaRPr lang="en-US" altLang="ko-KR" sz="2800" dirty="0"/>
          </a:p>
        </p:txBody>
      </p:sp>
    </p:spTree>
    <p:extLst>
      <p:ext uri="{BB962C8B-B14F-4D97-AF65-F5344CB8AC3E}">
        <p14:creationId xmlns:p14="http://schemas.microsoft.com/office/powerpoint/2010/main" val="198732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4-1-3. Water Cycle</a:t>
            </a:r>
            <a:endParaRPr lang="en-US" altLang="ko-KR" sz="3200" dirty="0" smtClean="0"/>
          </a:p>
          <a:p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958" y="1340768"/>
            <a:ext cx="70294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979712" y="63093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http://water.usgs.gov/edu/watercyclesummary.html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711</TotalTime>
  <Words>90</Words>
  <Application>Microsoft Office PowerPoint</Application>
  <PresentationFormat>화면 슬라이드 쇼(4:3)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필수</vt:lpstr>
      <vt:lpstr>RESOURCEs &amp; Environment Ch. 4. SOLAR energy</vt:lpstr>
      <vt:lpstr>4-1. Water cycle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36</cp:revision>
  <dcterms:created xsi:type="dcterms:W3CDTF">2013-09-03T00:41:18Z</dcterms:created>
  <dcterms:modified xsi:type="dcterms:W3CDTF">2014-05-05T08:24:03Z</dcterms:modified>
</cp:coreProperties>
</file>